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1" r:id="rId6"/>
    <p:sldId id="260" r:id="rId7"/>
    <p:sldId id="263" r:id="rId8"/>
    <p:sldId id="262"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itelslaid">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t-EE" smtClean="0"/>
              <a:t>Muutke pealkirja laadi</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t-EE" smtClean="0"/>
              <a:t>Klõpsake juhtslaidi alapealkirja laadi redigeerimiseks</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ealkiri ja pildiallkiri">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t-EE" smtClean="0"/>
              <a:t>Muutke pealkirja laadi</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t-EE" smtClean="0"/>
              <a:t>Redigeeri juhtslaidi tekstilaade</a:t>
            </a:r>
          </a:p>
        </p:txBody>
      </p:sp>
      <p:sp>
        <p:nvSpPr>
          <p:cNvPr id="4" name="Date Placeholder 3"/>
          <p:cNvSpPr>
            <a:spLocks noGrp="1"/>
          </p:cNvSpPr>
          <p:nvPr>
            <p:ph type="dt" sz="half" idx="10"/>
          </p:nvPr>
        </p:nvSpPr>
        <p:spPr/>
        <p:txBody>
          <a:bodyPr/>
          <a:lstStyle/>
          <a:p>
            <a:fld id="{B61BEF0D-F0BB-DE4B-95CE-6DB70DBA9567}" type="datetimeFigureOut">
              <a:rPr lang="en-US" dirty="0"/>
              <a:pPr/>
              <a:t>3/22/2020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ldiallkirjaga tsitaa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t-EE" smtClean="0"/>
              <a:t>Muutke pealkirja laadi</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t-EE" smtClean="0"/>
              <a:t>Redigeeri juhtslaidi tekstilaade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t-EE" smtClean="0"/>
              <a:t>Redigeeri juhtslaidi tekstilaade</a:t>
            </a:r>
          </a:p>
        </p:txBody>
      </p:sp>
      <p:sp>
        <p:nvSpPr>
          <p:cNvPr id="4" name="Date Placeholder 3"/>
          <p:cNvSpPr>
            <a:spLocks noGrp="1"/>
          </p:cNvSpPr>
          <p:nvPr>
            <p:ph type="dt" sz="half" idx="10"/>
          </p:nvPr>
        </p:nvSpPr>
        <p:spPr/>
        <p:txBody>
          <a:bodyPr/>
          <a:lstStyle/>
          <a:p>
            <a:fld id="{B61BEF0D-F0BB-DE4B-95CE-6DB70DBA9567}" type="datetimeFigureOut">
              <a:rPr lang="en-US" dirty="0"/>
              <a:pPr/>
              <a:t>3/22/2020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Visiitkaart">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t-EE" smtClean="0"/>
              <a:t>Muutke pealkirja laadi</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t-EE" smtClean="0"/>
              <a:t>Redigeeri juhtslaidi tekstilaade</a:t>
            </a:r>
          </a:p>
        </p:txBody>
      </p:sp>
      <p:sp>
        <p:nvSpPr>
          <p:cNvPr id="4" name="Date Placeholder 3"/>
          <p:cNvSpPr>
            <a:spLocks noGrp="1"/>
          </p:cNvSpPr>
          <p:nvPr>
            <p:ph type="dt" sz="half" idx="10"/>
          </p:nvPr>
        </p:nvSpPr>
        <p:spPr/>
        <p:txBody>
          <a:bodyPr/>
          <a:lstStyle/>
          <a:p>
            <a:fld id="{B61BEF0D-F0BB-DE4B-95CE-6DB70DBA9567}" type="datetimeFigureOut">
              <a:rPr lang="en-US" dirty="0"/>
              <a:pPr/>
              <a:t>3/22/2020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sitaadi visiitkaar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t-EE" smtClean="0"/>
              <a:t>Muutke pealkirja laadi</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t-EE" smtClean="0"/>
              <a:t>Redigeeri juhtslaidi tekstilaade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t-EE" smtClean="0"/>
              <a:t>Redigeeri juhtslaidi tekstilaade</a:t>
            </a:r>
          </a:p>
        </p:txBody>
      </p:sp>
      <p:sp>
        <p:nvSpPr>
          <p:cNvPr id="4" name="Date Placeholder 3"/>
          <p:cNvSpPr>
            <a:spLocks noGrp="1"/>
          </p:cNvSpPr>
          <p:nvPr>
            <p:ph type="dt" sz="half" idx="10"/>
          </p:nvPr>
        </p:nvSpPr>
        <p:spPr/>
        <p:txBody>
          <a:bodyPr/>
          <a:lstStyle/>
          <a:p>
            <a:fld id="{B61BEF0D-F0BB-DE4B-95CE-6DB70DBA9567}" type="datetimeFigureOut">
              <a:rPr lang="en-US" dirty="0"/>
              <a:pPr/>
              <a:t>3/22/2020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Õige või val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t-EE" smtClean="0"/>
              <a:t>Muutke pealkirja laadi</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t-EE" smtClean="0"/>
              <a:t>Redigeeri juhtslaidi tekstilaade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t-EE" smtClean="0"/>
              <a:t>Redigeeri juhtslaidi tekstilaade</a:t>
            </a:r>
          </a:p>
        </p:txBody>
      </p:sp>
      <p:sp>
        <p:nvSpPr>
          <p:cNvPr id="4" name="Date Placeholder 3"/>
          <p:cNvSpPr>
            <a:spLocks noGrp="1"/>
          </p:cNvSpPr>
          <p:nvPr>
            <p:ph type="dt" sz="half" idx="10"/>
          </p:nvPr>
        </p:nvSpPr>
        <p:spPr/>
        <p:txBody>
          <a:bodyPr/>
          <a:lstStyle/>
          <a:p>
            <a:fld id="{B61BEF0D-F0BB-DE4B-95CE-6DB70DBA9567}" type="datetimeFigureOut">
              <a:rPr lang="en-US" dirty="0"/>
              <a:pPr/>
              <a:t>3/22/2020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itel ja vertikaal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Muutke pealkirja laadi</a:t>
            </a:r>
            <a:endParaRPr lang="en-US" dirty="0"/>
          </a:p>
        </p:txBody>
      </p:sp>
      <p:sp>
        <p:nvSpPr>
          <p:cNvPr id="3" name="Vertical Text Placeholder 2"/>
          <p:cNvSpPr>
            <a:spLocks noGrp="1"/>
          </p:cNvSpPr>
          <p:nvPr>
            <p:ph type="body" orient="vert" idx="1"/>
          </p:nvPr>
        </p:nvSpPr>
        <p:spPr/>
        <p:txBody>
          <a:bodyPr vert="eaVert"/>
          <a:lstStyle/>
          <a:p>
            <a:pPr lvl="0"/>
            <a:r>
              <a:rPr lang="et-EE" smtClean="0"/>
              <a:t>Redigeeri juhtslaidi tekstilaade</a:t>
            </a:r>
          </a:p>
          <a:p>
            <a:pPr lvl="1"/>
            <a:r>
              <a:rPr lang="et-EE" smtClean="0"/>
              <a:t>Teine tase</a:t>
            </a:r>
          </a:p>
          <a:p>
            <a:pPr lvl="2"/>
            <a:r>
              <a:rPr lang="et-EE" smtClean="0"/>
              <a:t>Kolmas tase</a:t>
            </a:r>
          </a:p>
          <a:p>
            <a:pPr lvl="3"/>
            <a:r>
              <a:rPr lang="et-EE" smtClean="0"/>
              <a:t>Neljas tase</a:t>
            </a:r>
          </a:p>
          <a:p>
            <a:pPr lvl="4"/>
            <a:r>
              <a:rPr lang="et-EE" smtClean="0"/>
              <a:t>Viies tase</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3/22/2020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altiitel ja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t-EE" smtClean="0"/>
              <a:t>Muutke pealkirja laadi</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t-EE" smtClean="0"/>
              <a:t>Redigeeri juhtslaidi tekstilaade</a:t>
            </a:r>
          </a:p>
          <a:p>
            <a:pPr lvl="1"/>
            <a:r>
              <a:rPr lang="et-EE" smtClean="0"/>
              <a:t>Teine tase</a:t>
            </a:r>
          </a:p>
          <a:p>
            <a:pPr lvl="2"/>
            <a:r>
              <a:rPr lang="et-EE" smtClean="0"/>
              <a:t>Kolmas tase</a:t>
            </a:r>
          </a:p>
          <a:p>
            <a:pPr lvl="3"/>
            <a:r>
              <a:rPr lang="et-EE" smtClean="0"/>
              <a:t>Neljas tase</a:t>
            </a:r>
          </a:p>
          <a:p>
            <a:pPr lvl="4"/>
            <a:r>
              <a:rPr lang="et-EE" smtClean="0"/>
              <a:t>Viies tase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ealkiri ja sis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t-EE" smtClean="0"/>
              <a:t>Muutke pealkirja laadi</a:t>
            </a:r>
            <a:endParaRPr lang="en-US" dirty="0"/>
          </a:p>
        </p:txBody>
      </p:sp>
      <p:sp>
        <p:nvSpPr>
          <p:cNvPr id="3" name="Content Placeholder 2"/>
          <p:cNvSpPr>
            <a:spLocks noGrp="1"/>
          </p:cNvSpPr>
          <p:nvPr>
            <p:ph idx="1"/>
          </p:nvPr>
        </p:nvSpPr>
        <p:spPr/>
        <p:txBody>
          <a:bodyPr/>
          <a:lstStyle/>
          <a:p>
            <a:pPr lvl="0"/>
            <a:r>
              <a:rPr lang="et-EE" smtClean="0"/>
              <a:t>Redigeeri juhtslaidi tekstilaade</a:t>
            </a:r>
          </a:p>
          <a:p>
            <a:pPr lvl="1"/>
            <a:r>
              <a:rPr lang="et-EE" smtClean="0"/>
              <a:t>Teine tase</a:t>
            </a:r>
          </a:p>
          <a:p>
            <a:pPr lvl="2"/>
            <a:r>
              <a:rPr lang="et-EE" smtClean="0"/>
              <a:t>Kolmas tase</a:t>
            </a:r>
          </a:p>
          <a:p>
            <a:pPr lvl="3"/>
            <a:r>
              <a:rPr lang="et-EE" smtClean="0"/>
              <a:t>Neljas tase</a:t>
            </a:r>
          </a:p>
          <a:p>
            <a:pPr lvl="4"/>
            <a:r>
              <a:rPr lang="et-EE" smtClean="0"/>
              <a:t>Viies tase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Jaotise päis">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t-EE" smtClean="0"/>
              <a:t>Muutke pealkirja laadi</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t-EE" smtClean="0"/>
              <a:t>Redigeeri juhtslaidi tekstilaade</a:t>
            </a:r>
          </a:p>
        </p:txBody>
      </p:sp>
      <p:sp>
        <p:nvSpPr>
          <p:cNvPr id="4" name="Date Placeholder 3"/>
          <p:cNvSpPr>
            <a:spLocks noGrp="1"/>
          </p:cNvSpPr>
          <p:nvPr>
            <p:ph type="dt" sz="half" idx="10"/>
          </p:nvPr>
        </p:nvSpPr>
        <p:spPr/>
        <p:txBody>
          <a:bodyPr/>
          <a:lstStyle/>
          <a:p>
            <a:fld id="{B61BEF0D-F0BB-DE4B-95CE-6DB70DBA9567}" type="datetimeFigureOut">
              <a:rPr lang="en-US" dirty="0"/>
              <a:pPr/>
              <a:t>3/22/2020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 sis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Muutke pealkirja laadi</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t-EE" smtClean="0"/>
              <a:t>Redigeeri juhtslaidi tekstilaade</a:t>
            </a:r>
          </a:p>
          <a:p>
            <a:pPr lvl="1"/>
            <a:r>
              <a:rPr lang="et-EE" smtClean="0"/>
              <a:t>Teine tase</a:t>
            </a:r>
          </a:p>
          <a:p>
            <a:pPr lvl="2"/>
            <a:r>
              <a:rPr lang="et-EE" smtClean="0"/>
              <a:t>Kolmas tase</a:t>
            </a:r>
          </a:p>
          <a:p>
            <a:pPr lvl="3"/>
            <a:r>
              <a:rPr lang="et-EE" smtClean="0"/>
              <a:t>Neljas tase</a:t>
            </a:r>
          </a:p>
          <a:p>
            <a:pPr lvl="4"/>
            <a:r>
              <a:rPr lang="et-EE" smtClean="0"/>
              <a:t>Viies tase</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t-EE" smtClean="0"/>
              <a:t>Redigeeri juhtslaidi tekstilaade</a:t>
            </a:r>
          </a:p>
          <a:p>
            <a:pPr lvl="1"/>
            <a:r>
              <a:rPr lang="et-EE" smtClean="0"/>
              <a:t>Teine tase</a:t>
            </a:r>
          </a:p>
          <a:p>
            <a:pPr lvl="2"/>
            <a:r>
              <a:rPr lang="et-EE" smtClean="0"/>
              <a:t>Kolmas tase</a:t>
            </a:r>
          </a:p>
          <a:p>
            <a:pPr lvl="3"/>
            <a:r>
              <a:rPr lang="et-EE" smtClean="0"/>
              <a:t>Neljas tase</a:t>
            </a:r>
          </a:p>
          <a:p>
            <a:pPr lvl="4"/>
            <a:r>
              <a:rPr lang="et-EE" smtClean="0"/>
              <a:t>Viies tase</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3/22/2020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õrdl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t-EE" smtClean="0"/>
              <a:t>Muutke pealkirja laadi</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smtClean="0"/>
              <a:t>Redigeeri juhtslaidi tekstilaade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t-EE" smtClean="0"/>
              <a:t>Redigeeri juhtslaidi tekstilaade</a:t>
            </a:r>
          </a:p>
          <a:p>
            <a:pPr lvl="1"/>
            <a:r>
              <a:rPr lang="et-EE" smtClean="0"/>
              <a:t>Teine tase</a:t>
            </a:r>
          </a:p>
          <a:p>
            <a:pPr lvl="2"/>
            <a:r>
              <a:rPr lang="et-EE" smtClean="0"/>
              <a:t>Kolmas tase</a:t>
            </a:r>
          </a:p>
          <a:p>
            <a:pPr lvl="3"/>
            <a:r>
              <a:rPr lang="et-EE" smtClean="0"/>
              <a:t>Neljas tase</a:t>
            </a:r>
          </a:p>
          <a:p>
            <a:pPr lvl="4"/>
            <a:r>
              <a:rPr lang="et-EE" smtClean="0"/>
              <a:t>Viies tase</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smtClean="0"/>
              <a:t>Redigeeri juhtslaidi tekstilaade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t-EE" smtClean="0"/>
              <a:t>Redigeeri juhtslaidi tekstilaade</a:t>
            </a:r>
          </a:p>
          <a:p>
            <a:pPr lvl="1"/>
            <a:r>
              <a:rPr lang="et-EE" smtClean="0"/>
              <a:t>Teine tase</a:t>
            </a:r>
          </a:p>
          <a:p>
            <a:pPr lvl="2"/>
            <a:r>
              <a:rPr lang="et-EE" smtClean="0"/>
              <a:t>Kolmas tase</a:t>
            </a:r>
          </a:p>
          <a:p>
            <a:pPr lvl="3"/>
            <a:r>
              <a:rPr lang="et-EE" smtClean="0"/>
              <a:t>Neljas tase</a:t>
            </a:r>
          </a:p>
          <a:p>
            <a:pPr lvl="4"/>
            <a:r>
              <a:rPr lang="et-EE" smtClean="0"/>
              <a:t>Viies tase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inult pealkiri">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t-EE" smtClean="0"/>
              <a:t>Muutke pealkirja laadi</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ühi">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Pealdisega sisu">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t-EE" smtClean="0"/>
              <a:t>Muutke pealkirja laadi</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t-EE" smtClean="0"/>
              <a:t>Redigeeri juhtslaidi tekstilaade</a:t>
            </a:r>
          </a:p>
          <a:p>
            <a:pPr lvl="1"/>
            <a:r>
              <a:rPr lang="et-EE" smtClean="0"/>
              <a:t>Teine tase</a:t>
            </a:r>
          </a:p>
          <a:p>
            <a:pPr lvl="2"/>
            <a:r>
              <a:rPr lang="et-EE" smtClean="0"/>
              <a:t>Kolmas tase</a:t>
            </a:r>
          </a:p>
          <a:p>
            <a:pPr lvl="3"/>
            <a:r>
              <a:rPr lang="et-EE" smtClean="0"/>
              <a:t>Neljas tase</a:t>
            </a:r>
          </a:p>
          <a:p>
            <a:pPr lvl="4"/>
            <a:r>
              <a:rPr lang="et-EE" smtClean="0"/>
              <a:t>Viies tase</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t-EE" smtClean="0"/>
              <a:t>Redigeeri juhtslaidi tekstilaade</a:t>
            </a:r>
          </a:p>
        </p:txBody>
      </p:sp>
      <p:sp>
        <p:nvSpPr>
          <p:cNvPr id="5" name="Date Placeholder 4"/>
          <p:cNvSpPr>
            <a:spLocks noGrp="1"/>
          </p:cNvSpPr>
          <p:nvPr>
            <p:ph type="dt" sz="half" idx="10"/>
          </p:nvPr>
        </p:nvSpPr>
        <p:spPr/>
        <p:txBody>
          <a:bodyPr/>
          <a:lstStyle/>
          <a:p>
            <a:fld id="{42A54C80-263E-416B-A8E0-580EDEADCBDC}" type="datetimeFigureOut">
              <a:rPr lang="en-US" dirty="0"/>
              <a:t>3/22/2020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ldiallkirjaga pil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t-EE" smtClean="0"/>
              <a:t>Muutke pealkirja laadi</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t-EE" smtClean="0"/>
              <a:t>Pildi lisamiseks klõpsake ikooni</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t-EE" smtClean="0"/>
              <a:t>Redigeeri juhtslaidi tekstilaade</a:t>
            </a:r>
          </a:p>
        </p:txBody>
      </p:sp>
      <p:sp>
        <p:nvSpPr>
          <p:cNvPr id="5" name="Date Placeholder 4"/>
          <p:cNvSpPr>
            <a:spLocks noGrp="1"/>
          </p:cNvSpPr>
          <p:nvPr>
            <p:ph type="dt" sz="half" idx="10"/>
          </p:nvPr>
        </p:nvSpPr>
        <p:spPr/>
        <p:txBody>
          <a:bodyPr/>
          <a:lstStyle/>
          <a:p>
            <a:fld id="{B61BEF0D-F0BB-DE4B-95CE-6DB70DBA9567}" type="datetimeFigureOut">
              <a:rPr lang="en-US" dirty="0"/>
              <a:pPr/>
              <a:t>3/22/2020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t-EE" smtClean="0"/>
              <a:t>Muutke pealkirja laadi</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t-EE" smtClean="0"/>
              <a:t>Redigeeri juhtslaidi tekstilaade</a:t>
            </a:r>
          </a:p>
          <a:p>
            <a:pPr lvl="1"/>
            <a:r>
              <a:rPr lang="et-EE" smtClean="0"/>
              <a:t>Teine tase</a:t>
            </a:r>
          </a:p>
          <a:p>
            <a:pPr lvl="2"/>
            <a:r>
              <a:rPr lang="et-EE" smtClean="0"/>
              <a:t>Kolmas tase</a:t>
            </a:r>
          </a:p>
          <a:p>
            <a:pPr lvl="3"/>
            <a:r>
              <a:rPr lang="et-EE" smtClean="0"/>
              <a:t>Neljas tase</a:t>
            </a:r>
          </a:p>
          <a:p>
            <a:pPr lvl="4"/>
            <a:r>
              <a:rPr lang="et-EE" smtClean="0"/>
              <a:t>Viies tase</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3/22/2020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ctrTitle"/>
          </p:nvPr>
        </p:nvSpPr>
        <p:spPr/>
        <p:txBody>
          <a:bodyPr/>
          <a:lstStyle/>
          <a:p>
            <a:pPr algn="l"/>
            <a:r>
              <a:rPr lang="et-EE" sz="4800" dirty="0" smtClean="0">
                <a:solidFill>
                  <a:schemeClr val="accent2">
                    <a:lumMod val="75000"/>
                  </a:schemeClr>
                </a:solidFill>
              </a:rPr>
              <a:t>Matk „E</a:t>
            </a:r>
            <a:r>
              <a:rPr lang="et-EE" sz="4800" b="1" dirty="0" smtClean="0">
                <a:solidFill>
                  <a:schemeClr val="accent2">
                    <a:lumMod val="75000"/>
                  </a:schemeClr>
                </a:solidFill>
              </a:rPr>
              <a:t>lurikkust hoides“</a:t>
            </a:r>
            <a:endParaRPr lang="et-EE" sz="4800" dirty="0"/>
          </a:p>
        </p:txBody>
      </p:sp>
      <p:sp>
        <p:nvSpPr>
          <p:cNvPr id="3" name="Alapealkiri 2"/>
          <p:cNvSpPr>
            <a:spLocks noGrp="1"/>
          </p:cNvSpPr>
          <p:nvPr>
            <p:ph type="subTitle" idx="1"/>
          </p:nvPr>
        </p:nvSpPr>
        <p:spPr/>
        <p:txBody>
          <a:bodyPr/>
          <a:lstStyle/>
          <a:p>
            <a:endParaRPr lang="et-EE" dirty="0" smtClean="0">
              <a:solidFill>
                <a:schemeClr val="accent1">
                  <a:lumMod val="75000"/>
                </a:schemeClr>
              </a:solidFill>
            </a:endParaRPr>
          </a:p>
          <a:p>
            <a:r>
              <a:rPr lang="et-EE" sz="2000" dirty="0" smtClean="0">
                <a:solidFill>
                  <a:schemeClr val="accent1">
                    <a:lumMod val="75000"/>
                  </a:schemeClr>
                </a:solidFill>
              </a:rPr>
              <a:t>Nurme kooli toimetulekuklass</a:t>
            </a:r>
            <a:endParaRPr lang="et-EE" sz="2000" dirty="0">
              <a:solidFill>
                <a:schemeClr val="accent1">
                  <a:lumMod val="75000"/>
                </a:schemeClr>
              </a:solidFill>
            </a:endParaRPr>
          </a:p>
        </p:txBody>
      </p:sp>
      <p:pic>
        <p:nvPicPr>
          <p:cNvPr id="4" name="Pilt 3"/>
          <p:cNvPicPr>
            <a:picLocks noChangeAspect="1"/>
          </p:cNvPicPr>
          <p:nvPr/>
        </p:nvPicPr>
        <p:blipFill>
          <a:blip r:embed="rId2"/>
          <a:stretch>
            <a:fillRect/>
          </a:stretch>
        </p:blipFill>
        <p:spPr>
          <a:xfrm>
            <a:off x="7651259" y="5147732"/>
            <a:ext cx="3057525" cy="1495425"/>
          </a:xfrm>
          <a:prstGeom prst="rect">
            <a:avLst/>
          </a:prstGeom>
        </p:spPr>
      </p:pic>
    </p:spTree>
    <p:extLst>
      <p:ext uri="{BB962C8B-B14F-4D97-AF65-F5344CB8AC3E}">
        <p14:creationId xmlns:p14="http://schemas.microsoft.com/office/powerpoint/2010/main" val="2018447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stkülik 1"/>
          <p:cNvSpPr/>
          <p:nvPr/>
        </p:nvSpPr>
        <p:spPr>
          <a:xfrm>
            <a:off x="1587731" y="1205346"/>
            <a:ext cx="7556269" cy="4401205"/>
          </a:xfrm>
          <a:prstGeom prst="rect">
            <a:avLst/>
          </a:prstGeom>
        </p:spPr>
        <p:txBody>
          <a:bodyPr wrap="square">
            <a:spAutoFit/>
          </a:bodyPr>
          <a:lstStyle/>
          <a:p>
            <a:r>
              <a:rPr lang="et-EE" sz="2800" b="1" dirty="0">
                <a:solidFill>
                  <a:schemeClr val="accent2">
                    <a:lumMod val="75000"/>
                  </a:schemeClr>
                </a:solidFill>
              </a:rPr>
              <a:t>Kuidas päästa emakest Maad elurikkust hoides</a:t>
            </a:r>
            <a:r>
              <a:rPr lang="et-EE" sz="2800" b="1" dirty="0" smtClean="0">
                <a:solidFill>
                  <a:schemeClr val="accent2">
                    <a:lumMod val="75000"/>
                  </a:schemeClr>
                </a:solidFill>
              </a:rPr>
              <a:t>?</a:t>
            </a:r>
          </a:p>
          <a:p>
            <a:endParaRPr lang="et-EE" sz="2800" dirty="0">
              <a:solidFill>
                <a:schemeClr val="accent2">
                  <a:lumMod val="75000"/>
                </a:schemeClr>
              </a:solidFill>
            </a:endParaRPr>
          </a:p>
          <a:p>
            <a:endParaRPr lang="et-EE" sz="2800" dirty="0">
              <a:solidFill>
                <a:schemeClr val="accent2">
                  <a:lumMod val="75000"/>
                </a:schemeClr>
              </a:solidFill>
            </a:endParaRPr>
          </a:p>
          <a:p>
            <a:r>
              <a:rPr lang="et-EE" sz="2800" dirty="0">
                <a:solidFill>
                  <a:schemeClr val="accent2">
                    <a:lumMod val="75000"/>
                  </a:schemeClr>
                </a:solidFill>
              </a:rPr>
              <a:t>Üks võimalus on õppida märkama. Parimateks õpetajateks on siin elurikkad paigad ise. Neis tuleb vaid kohal olla: tähtsam kui liikide tundmine või nimetamine on looduses olemine</a:t>
            </a:r>
            <a:r>
              <a:rPr lang="et-EE" sz="2800" dirty="0" smtClean="0">
                <a:solidFill>
                  <a:schemeClr val="accent2">
                    <a:lumMod val="75000"/>
                  </a:schemeClr>
                </a:solidFill>
              </a:rPr>
              <a:t>.</a:t>
            </a:r>
          </a:p>
          <a:p>
            <a:r>
              <a:rPr lang="et-EE" sz="2800" dirty="0" smtClean="0">
                <a:solidFill>
                  <a:schemeClr val="accent2">
                    <a:lumMod val="75000"/>
                  </a:schemeClr>
                </a:solidFill>
              </a:rPr>
              <a:t> </a:t>
            </a:r>
            <a:r>
              <a:rPr lang="et-EE" sz="2800" dirty="0">
                <a:solidFill>
                  <a:schemeClr val="accent2">
                    <a:lumMod val="75000"/>
                  </a:schemeClr>
                </a:solidFill>
              </a:rPr>
              <a:t>Nii otsustasimegi välja, loodusesse minna.</a:t>
            </a:r>
          </a:p>
        </p:txBody>
      </p:sp>
    </p:spTree>
    <p:extLst>
      <p:ext uri="{BB962C8B-B14F-4D97-AF65-F5344CB8AC3E}">
        <p14:creationId xmlns:p14="http://schemas.microsoft.com/office/powerpoint/2010/main" val="354792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stkülik 1"/>
          <p:cNvSpPr/>
          <p:nvPr/>
        </p:nvSpPr>
        <p:spPr>
          <a:xfrm>
            <a:off x="1654233" y="1205345"/>
            <a:ext cx="7489767" cy="4154984"/>
          </a:xfrm>
          <a:prstGeom prst="rect">
            <a:avLst/>
          </a:prstGeom>
        </p:spPr>
        <p:txBody>
          <a:bodyPr wrap="square">
            <a:spAutoFit/>
          </a:bodyPr>
          <a:lstStyle/>
          <a:p>
            <a:r>
              <a:rPr lang="et-EE" sz="2400" dirty="0">
                <a:solidFill>
                  <a:schemeClr val="accent2">
                    <a:lumMod val="75000"/>
                  </a:schemeClr>
                </a:solidFill>
              </a:rPr>
              <a:t>Nurme kooli toimetulekuklassi õpilaste matk toimus 10. märtsil.  </a:t>
            </a:r>
            <a:endParaRPr lang="et-EE" sz="2400" dirty="0" smtClean="0">
              <a:solidFill>
                <a:schemeClr val="accent2">
                  <a:lumMod val="75000"/>
                </a:schemeClr>
              </a:solidFill>
            </a:endParaRPr>
          </a:p>
          <a:p>
            <a:endParaRPr lang="et-EE" sz="2400" dirty="0">
              <a:solidFill>
                <a:schemeClr val="accent2">
                  <a:lumMod val="75000"/>
                </a:schemeClr>
              </a:solidFill>
            </a:endParaRPr>
          </a:p>
          <a:p>
            <a:r>
              <a:rPr lang="et-EE" sz="2400" dirty="0">
                <a:solidFill>
                  <a:schemeClr val="accent2">
                    <a:lumMod val="75000"/>
                  </a:schemeClr>
                </a:solidFill>
              </a:rPr>
              <a:t>Meie eesmärgiks oli külastada Lembitu parki Paide linnas</a:t>
            </a:r>
            <a:r>
              <a:rPr lang="et-EE" sz="2400" dirty="0" smtClean="0">
                <a:solidFill>
                  <a:schemeClr val="accent2">
                    <a:lumMod val="75000"/>
                  </a:schemeClr>
                </a:solidFill>
              </a:rPr>
              <a:t>.</a:t>
            </a:r>
          </a:p>
          <a:p>
            <a:endParaRPr lang="et-EE" sz="2400" dirty="0">
              <a:solidFill>
                <a:schemeClr val="accent2">
                  <a:lumMod val="75000"/>
                </a:schemeClr>
              </a:solidFill>
            </a:endParaRPr>
          </a:p>
          <a:p>
            <a:r>
              <a:rPr lang="et-EE" sz="2400" dirty="0" smtClean="0">
                <a:solidFill>
                  <a:schemeClr val="accent2">
                    <a:lumMod val="75000"/>
                  </a:schemeClr>
                </a:solidFill>
              </a:rPr>
              <a:t> </a:t>
            </a:r>
            <a:r>
              <a:rPr lang="et-EE" sz="2400" dirty="0">
                <a:solidFill>
                  <a:schemeClr val="accent2">
                    <a:lumMod val="75000"/>
                  </a:schemeClr>
                </a:solidFill>
              </a:rPr>
              <a:t>Arutasime koos õpilastega et me oleme ühe suure elu sees, eluvõrgustikus. See elus olemine tähendab pea sedasama, mis looduses olemine, sest kõik vanad pargid ja metsad on elurikkuse võrdkujud. Ja meil on selliseid elurikkuse oaase Eestis vaja.</a:t>
            </a:r>
          </a:p>
        </p:txBody>
      </p:sp>
    </p:spTree>
    <p:extLst>
      <p:ext uri="{BB962C8B-B14F-4D97-AF65-F5344CB8AC3E}">
        <p14:creationId xmlns:p14="http://schemas.microsoft.com/office/powerpoint/2010/main" val="3142354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normAutofit fontScale="90000"/>
          </a:bodyPr>
          <a:lstStyle/>
          <a:p>
            <a:pPr fontAlgn="base">
              <a:lnSpc>
                <a:spcPct val="107000"/>
              </a:lnSpc>
              <a:spcAft>
                <a:spcPts val="1200"/>
              </a:spcAft>
            </a:pPr>
            <a:r>
              <a:rPr lang="et-EE" sz="2000" dirty="0">
                <a:solidFill>
                  <a:srgbClr val="666666"/>
                </a:solidFill>
                <a:ea typeface="Times New Roman" panose="02020603050405020304" pitchFamily="18" charset="0"/>
                <a:cs typeface="Times New Roman" panose="02020603050405020304" pitchFamily="18" charset="0"/>
              </a:rPr>
              <a:t> </a:t>
            </a:r>
            <a:r>
              <a:rPr lang="et-EE" sz="2000" dirty="0">
                <a:solidFill>
                  <a:schemeClr val="accent2">
                    <a:lumMod val="75000"/>
                  </a:schemeClr>
                </a:solidFill>
                <a:ea typeface="Calibri" panose="020F0502020204030204" pitchFamily="34" charset="0"/>
                <a:cs typeface="Times New Roman" panose="02020603050405020304" pitchFamily="18" charset="0"/>
              </a:rPr>
              <a:t/>
            </a:r>
            <a:br>
              <a:rPr lang="et-EE" sz="2000" dirty="0">
                <a:solidFill>
                  <a:schemeClr val="accent2">
                    <a:lumMod val="75000"/>
                  </a:schemeClr>
                </a:solidFill>
                <a:ea typeface="Calibri" panose="020F0502020204030204" pitchFamily="34" charset="0"/>
                <a:cs typeface="Times New Roman" panose="02020603050405020304" pitchFamily="18" charset="0"/>
              </a:rPr>
            </a:br>
            <a:r>
              <a:rPr lang="et-EE" sz="2000" dirty="0">
                <a:solidFill>
                  <a:schemeClr val="accent2">
                    <a:lumMod val="75000"/>
                  </a:schemeClr>
                </a:solidFill>
                <a:ea typeface="Times New Roman" panose="02020603050405020304" pitchFamily="18" charset="0"/>
              </a:rPr>
              <a:t>  Kooli  ees kasvas suur tamm, mille juures proovisime mängida mängu, et oleme ka nagu puud, kasvame suureks ja õõtsume tuule käes</a:t>
            </a:r>
            <a:r>
              <a:rPr lang="et-EE" sz="2000" dirty="0">
                <a:solidFill>
                  <a:schemeClr val="accent2">
                    <a:lumMod val="75000"/>
                  </a:schemeClr>
                </a:solidFill>
                <a:latin typeface="Times New Roman" panose="02020603050405020304" pitchFamily="18" charset="0"/>
                <a:ea typeface="Times New Roman" panose="02020603050405020304" pitchFamily="18" charset="0"/>
              </a:rPr>
              <a:t>. </a:t>
            </a:r>
            <a:r>
              <a:rPr lang="et-EE" sz="1600" dirty="0">
                <a:latin typeface="Times New Roman" panose="02020603050405020304" pitchFamily="18" charset="0"/>
                <a:ea typeface="Times New Roman" panose="02020603050405020304" pitchFamily="18" charset="0"/>
              </a:rPr>
              <a:t/>
            </a:r>
            <a:br>
              <a:rPr lang="et-EE" sz="1600" dirty="0">
                <a:latin typeface="Times New Roman" panose="02020603050405020304" pitchFamily="18" charset="0"/>
                <a:ea typeface="Times New Roman" panose="02020603050405020304" pitchFamily="18" charset="0"/>
              </a:rPr>
            </a:br>
            <a:endParaRPr lang="et-EE" sz="1800" dirty="0"/>
          </a:p>
        </p:txBody>
      </p:sp>
      <p:pic>
        <p:nvPicPr>
          <p:cNvPr id="4" name="Sisu kohatäid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8394" y="2160588"/>
            <a:ext cx="5175249" cy="3881437"/>
          </a:xfrm>
        </p:spPr>
      </p:pic>
    </p:spTree>
    <p:extLst>
      <p:ext uri="{BB962C8B-B14F-4D97-AF65-F5344CB8AC3E}">
        <p14:creationId xmlns:p14="http://schemas.microsoft.com/office/powerpoint/2010/main" val="1723697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normAutofit/>
          </a:bodyPr>
          <a:lstStyle/>
          <a:p>
            <a:r>
              <a:rPr lang="et-EE" sz="2400" dirty="0">
                <a:solidFill>
                  <a:schemeClr val="accent2">
                    <a:lumMod val="75000"/>
                  </a:schemeClr>
                </a:solidFill>
                <a:ea typeface="Times New Roman" panose="02020603050405020304" pitchFamily="18" charset="0"/>
              </a:rPr>
              <a:t>Edasi, teel parki nägime palju huvitavat: erilise kujuga puutüvesid, puhkevaid </a:t>
            </a:r>
            <a:r>
              <a:rPr lang="et-EE" sz="2400" dirty="0" smtClean="0">
                <a:solidFill>
                  <a:schemeClr val="accent2">
                    <a:lumMod val="75000"/>
                  </a:schemeClr>
                </a:solidFill>
                <a:ea typeface="Times New Roman" panose="02020603050405020304" pitchFamily="18" charset="0"/>
              </a:rPr>
              <a:t>pungi,</a:t>
            </a:r>
            <a:endParaRPr lang="et-EE" sz="2400" dirty="0">
              <a:solidFill>
                <a:schemeClr val="accent2">
                  <a:lumMod val="75000"/>
                </a:schemeClr>
              </a:solidFill>
            </a:endParaRPr>
          </a:p>
        </p:txBody>
      </p:sp>
      <p:pic>
        <p:nvPicPr>
          <p:cNvPr id="4" name="Sisu kohatäide 3"/>
          <p:cNvPicPr>
            <a:picLocks noGrp="1" noChangeAspect="1"/>
          </p:cNvPicPr>
          <p:nvPr>
            <p:ph idx="1"/>
          </p:nvPr>
        </p:nvPicPr>
        <p:blipFill>
          <a:blip r:embed="rId2"/>
          <a:stretch>
            <a:fillRect/>
          </a:stretch>
        </p:blipFill>
        <p:spPr>
          <a:xfrm>
            <a:off x="1209542" y="2127337"/>
            <a:ext cx="2911077" cy="3881437"/>
          </a:xfrm>
          <a:prstGeom prst="rect">
            <a:avLst/>
          </a:prstGeom>
        </p:spPr>
      </p:pic>
      <p:pic>
        <p:nvPicPr>
          <p:cNvPr id="5" name="Pil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6082" y="2559279"/>
            <a:ext cx="4287811" cy="3234692"/>
          </a:xfrm>
          <a:prstGeom prst="rect">
            <a:avLst/>
          </a:prstGeom>
        </p:spPr>
      </p:pic>
    </p:spTree>
    <p:extLst>
      <p:ext uri="{BB962C8B-B14F-4D97-AF65-F5344CB8AC3E}">
        <p14:creationId xmlns:p14="http://schemas.microsoft.com/office/powerpoint/2010/main" val="2200207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normAutofit/>
          </a:bodyPr>
          <a:lstStyle/>
          <a:p>
            <a:r>
              <a:rPr lang="fi-FI" sz="2400" dirty="0">
                <a:solidFill>
                  <a:schemeClr val="accent2">
                    <a:lumMod val="75000"/>
                  </a:schemeClr>
                </a:solidFill>
              </a:rPr>
              <a:t>esimesi </a:t>
            </a:r>
            <a:r>
              <a:rPr lang="fi-FI" sz="2400" dirty="0" err="1">
                <a:solidFill>
                  <a:schemeClr val="accent2">
                    <a:lumMod val="75000"/>
                  </a:schemeClr>
                </a:solidFill>
              </a:rPr>
              <a:t>kevadlilli</a:t>
            </a:r>
            <a:r>
              <a:rPr lang="fi-FI" sz="2400" dirty="0">
                <a:solidFill>
                  <a:schemeClr val="accent2">
                    <a:lumMod val="75000"/>
                  </a:schemeClr>
                </a:solidFill>
              </a:rPr>
              <a:t> – </a:t>
            </a:r>
            <a:r>
              <a:rPr lang="fi-FI" sz="2400" dirty="0" err="1">
                <a:solidFill>
                  <a:schemeClr val="accent2">
                    <a:lumMod val="75000"/>
                  </a:schemeClr>
                </a:solidFill>
              </a:rPr>
              <a:t>lumikellukesi</a:t>
            </a:r>
            <a:r>
              <a:rPr lang="fi-FI" sz="2400" dirty="0">
                <a:solidFill>
                  <a:schemeClr val="accent2">
                    <a:lumMod val="75000"/>
                  </a:schemeClr>
                </a:solidFill>
              </a:rPr>
              <a:t> ja </a:t>
            </a:r>
            <a:r>
              <a:rPr lang="fi-FI" sz="2400" dirty="0" err="1">
                <a:solidFill>
                  <a:schemeClr val="accent2">
                    <a:lumMod val="75000"/>
                  </a:schemeClr>
                </a:solidFill>
              </a:rPr>
              <a:t>märtsikellukesi</a:t>
            </a:r>
            <a:r>
              <a:rPr lang="fi-FI" sz="2400" dirty="0">
                <a:solidFill>
                  <a:schemeClr val="accent2">
                    <a:lumMod val="75000"/>
                  </a:schemeClr>
                </a:solidFill>
              </a:rPr>
              <a:t>.</a:t>
            </a:r>
            <a:endParaRPr lang="et-EE" sz="2400" dirty="0">
              <a:solidFill>
                <a:schemeClr val="accent2">
                  <a:lumMod val="75000"/>
                </a:schemeClr>
              </a:solidFill>
            </a:endParaRPr>
          </a:p>
        </p:txBody>
      </p:sp>
      <p:pic>
        <p:nvPicPr>
          <p:cNvPr id="5" name="Sisu kohatäide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224925" y="2202873"/>
            <a:ext cx="4183062" cy="3624685"/>
          </a:xfrm>
        </p:spPr>
      </p:pic>
      <p:pic>
        <p:nvPicPr>
          <p:cNvPr id="6" name="Sisu kohatäide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66660" y="2202873"/>
            <a:ext cx="4184650" cy="3682539"/>
          </a:xfrm>
        </p:spPr>
      </p:pic>
    </p:spTree>
    <p:extLst>
      <p:ext uri="{BB962C8B-B14F-4D97-AF65-F5344CB8AC3E}">
        <p14:creationId xmlns:p14="http://schemas.microsoft.com/office/powerpoint/2010/main" val="2781955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normAutofit/>
          </a:bodyPr>
          <a:lstStyle/>
          <a:p>
            <a:pPr fontAlgn="base"/>
            <a:r>
              <a:rPr lang="et-EE" sz="2000" dirty="0">
                <a:solidFill>
                  <a:schemeClr val="accent2">
                    <a:lumMod val="75000"/>
                  </a:schemeClr>
                </a:solidFill>
                <a:ea typeface="Times New Roman" panose="02020603050405020304" pitchFamily="18" charset="0"/>
              </a:rPr>
              <a:t>Pargis kasvas palju erinevaid puid ja põõsaid. </a:t>
            </a:r>
            <a:r>
              <a:rPr lang="et-EE" sz="2000" dirty="0" smtClean="0">
                <a:solidFill>
                  <a:schemeClr val="accent2">
                    <a:lumMod val="75000"/>
                  </a:schemeClr>
                </a:solidFill>
                <a:ea typeface="Times New Roman" panose="02020603050405020304" pitchFamily="18" charset="0"/>
              </a:rPr>
              <a:t/>
            </a:r>
            <a:br>
              <a:rPr lang="et-EE" sz="2000" dirty="0" smtClean="0">
                <a:solidFill>
                  <a:schemeClr val="accent2">
                    <a:lumMod val="75000"/>
                  </a:schemeClr>
                </a:solidFill>
                <a:ea typeface="Times New Roman" panose="02020603050405020304" pitchFamily="18" charset="0"/>
              </a:rPr>
            </a:br>
            <a:r>
              <a:rPr lang="et-EE" sz="2000" dirty="0" smtClean="0">
                <a:solidFill>
                  <a:schemeClr val="accent2">
                    <a:lumMod val="75000"/>
                  </a:schemeClr>
                </a:solidFill>
                <a:ea typeface="Times New Roman" panose="02020603050405020304" pitchFamily="18" charset="0"/>
              </a:rPr>
              <a:t/>
            </a:r>
            <a:br>
              <a:rPr lang="et-EE" sz="2000" dirty="0" smtClean="0">
                <a:solidFill>
                  <a:schemeClr val="accent2">
                    <a:lumMod val="75000"/>
                  </a:schemeClr>
                </a:solidFill>
                <a:ea typeface="Times New Roman" panose="02020603050405020304" pitchFamily="18" charset="0"/>
              </a:rPr>
            </a:br>
            <a:r>
              <a:rPr lang="et-EE" sz="2000" dirty="0" smtClean="0">
                <a:solidFill>
                  <a:schemeClr val="accent2">
                    <a:lumMod val="75000"/>
                  </a:schemeClr>
                </a:solidFill>
                <a:ea typeface="Times New Roman" panose="02020603050405020304" pitchFamily="18" charset="0"/>
              </a:rPr>
              <a:t>Mõned </a:t>
            </a:r>
            <a:r>
              <a:rPr lang="et-EE" sz="2000" dirty="0">
                <a:solidFill>
                  <a:schemeClr val="accent2">
                    <a:lumMod val="75000"/>
                  </a:schemeClr>
                </a:solidFill>
                <a:ea typeface="Times New Roman" panose="02020603050405020304" pitchFamily="18" charset="0"/>
              </a:rPr>
              <a:t>olid juba vanad ja samblaga kaetud. </a:t>
            </a:r>
            <a:endParaRPr lang="et-EE" sz="2000" dirty="0">
              <a:solidFill>
                <a:schemeClr val="accent2">
                  <a:lumMod val="75000"/>
                </a:schemeClr>
              </a:solidFill>
            </a:endParaRPr>
          </a:p>
        </p:txBody>
      </p:sp>
      <p:pic>
        <p:nvPicPr>
          <p:cNvPr id="5" name="Sisu kohatäide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80833" y="1786064"/>
            <a:ext cx="3391909" cy="4255962"/>
          </a:xfrm>
        </p:spPr>
      </p:pic>
      <p:pic>
        <p:nvPicPr>
          <p:cNvPr id="6" name="Sisu kohatäide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726311" y="1673526"/>
            <a:ext cx="3276373" cy="4368499"/>
          </a:xfrm>
        </p:spPr>
      </p:pic>
    </p:spTree>
    <p:extLst>
      <p:ext uri="{BB962C8B-B14F-4D97-AF65-F5344CB8AC3E}">
        <p14:creationId xmlns:p14="http://schemas.microsoft.com/office/powerpoint/2010/main" val="3837625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normAutofit/>
          </a:bodyPr>
          <a:lstStyle/>
          <a:p>
            <a:pPr marL="342900" lvl="0" indent="-342900">
              <a:spcBef>
                <a:spcPts val="1000"/>
              </a:spcBef>
            </a:pPr>
            <a:r>
              <a:rPr lang="et-EE" sz="2000" dirty="0">
                <a:solidFill>
                  <a:schemeClr val="accent2">
                    <a:lumMod val="75000"/>
                  </a:schemeClr>
                </a:solidFill>
                <a:ea typeface="+mn-ea"/>
                <a:cs typeface="+mn-cs"/>
              </a:rPr>
              <a:t>Õpetaja kõneles, kuidas väga palju annab elurikkuse heaks teha tegemata jättes: metsi raiumata jättes, mõttetut tarbimist piirates.</a:t>
            </a:r>
            <a:r>
              <a:rPr lang="et-EE" sz="1800" dirty="0">
                <a:solidFill>
                  <a:prstClr val="black">
                    <a:lumMod val="75000"/>
                    <a:lumOff val="25000"/>
                  </a:prstClr>
                </a:solidFill>
                <a:ea typeface="+mn-ea"/>
                <a:cs typeface="+mn-cs"/>
              </a:rPr>
              <a:t/>
            </a:r>
            <a:br>
              <a:rPr lang="et-EE" sz="1800" dirty="0">
                <a:solidFill>
                  <a:prstClr val="black">
                    <a:lumMod val="75000"/>
                    <a:lumOff val="25000"/>
                  </a:prstClr>
                </a:solidFill>
                <a:ea typeface="+mn-ea"/>
                <a:cs typeface="+mn-cs"/>
              </a:rPr>
            </a:br>
            <a:endParaRPr lang="et-EE" sz="2400" dirty="0"/>
          </a:p>
        </p:txBody>
      </p:sp>
      <p:pic>
        <p:nvPicPr>
          <p:cNvPr id="4" name="Sisu kohatäid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1020" y="1930400"/>
            <a:ext cx="3278595" cy="3881437"/>
          </a:xfrm>
        </p:spPr>
      </p:pic>
      <p:pic>
        <p:nvPicPr>
          <p:cNvPr id="6" name="Pilt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1892690"/>
            <a:ext cx="3017338" cy="3956858"/>
          </a:xfrm>
          <a:prstGeom prst="rect">
            <a:avLst/>
          </a:prstGeom>
        </p:spPr>
      </p:pic>
    </p:spTree>
    <p:extLst>
      <p:ext uri="{BB962C8B-B14F-4D97-AF65-F5344CB8AC3E}">
        <p14:creationId xmlns:p14="http://schemas.microsoft.com/office/powerpoint/2010/main" val="3277921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endParaRPr lang="et-EE"/>
          </a:p>
        </p:txBody>
      </p:sp>
      <p:sp>
        <p:nvSpPr>
          <p:cNvPr id="3" name="Sisu kohatäide 2"/>
          <p:cNvSpPr>
            <a:spLocks noGrp="1"/>
          </p:cNvSpPr>
          <p:nvPr>
            <p:ph sz="half" idx="1"/>
          </p:nvPr>
        </p:nvSpPr>
        <p:spPr/>
        <p:txBody>
          <a:bodyPr>
            <a:normAutofit/>
          </a:bodyPr>
          <a:lstStyle/>
          <a:p>
            <a:r>
              <a:rPr lang="et-EE" sz="2000" dirty="0">
                <a:solidFill>
                  <a:schemeClr val="accent2">
                    <a:lumMod val="75000"/>
                  </a:schemeClr>
                </a:solidFill>
              </a:rPr>
              <a:t>Tagasiteel nautisime suurepärast kevadilma ja rääkisime, et kui meil on loodusega hingeline side, siis oskame loodust hoida. </a:t>
            </a:r>
            <a:endParaRPr lang="et-EE" sz="2000" dirty="0" smtClean="0">
              <a:solidFill>
                <a:schemeClr val="accent2">
                  <a:lumMod val="75000"/>
                </a:schemeClr>
              </a:solidFill>
            </a:endParaRPr>
          </a:p>
          <a:p>
            <a:r>
              <a:rPr lang="et-EE" sz="2000" dirty="0" smtClean="0">
                <a:solidFill>
                  <a:schemeClr val="accent2">
                    <a:lumMod val="75000"/>
                  </a:schemeClr>
                </a:solidFill>
              </a:rPr>
              <a:t>Seesuguse </a:t>
            </a:r>
            <a:r>
              <a:rPr lang="et-EE" sz="2000" dirty="0">
                <a:solidFill>
                  <a:schemeClr val="accent2">
                    <a:lumMod val="75000"/>
                  </a:schemeClr>
                </a:solidFill>
              </a:rPr>
              <a:t>sideme najal oleme väljas jalutades ka ise loodus. Just niiviisi saame elurikkuselt seda, mis on tõeliselt väärtuslik: ilu ja rahu. </a:t>
            </a:r>
          </a:p>
        </p:txBody>
      </p:sp>
      <p:pic>
        <p:nvPicPr>
          <p:cNvPr id="5" name="Sisu kohatäide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86401" y="2160588"/>
            <a:ext cx="3150988" cy="3881437"/>
          </a:xfrm>
        </p:spPr>
      </p:pic>
    </p:spTree>
    <p:extLst>
      <p:ext uri="{BB962C8B-B14F-4D97-AF65-F5344CB8AC3E}">
        <p14:creationId xmlns:p14="http://schemas.microsoft.com/office/powerpoint/2010/main" val="3752041636"/>
      </p:ext>
    </p:extLst>
  </p:cSld>
  <p:clrMapOvr>
    <a:masterClrMapping/>
  </p:clrMapOvr>
</p:sld>
</file>

<file path=ppt/theme/theme1.xml><?xml version="1.0" encoding="utf-8"?>
<a:theme xmlns:a="http://schemas.openxmlformats.org/drawingml/2006/main" name="Tahk">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28</TotalTime>
  <Words>212</Words>
  <Application>Microsoft Office PowerPoint</Application>
  <PresentationFormat>Laiekraan</PresentationFormat>
  <Paragraphs>20</Paragraphs>
  <Slides>9</Slides>
  <Notes>0</Notes>
  <HiddenSlides>0</HiddenSlides>
  <MMClips>0</MMClips>
  <ScaleCrop>false</ScaleCrop>
  <HeadingPairs>
    <vt:vector size="6" baseType="variant">
      <vt:variant>
        <vt:lpstr>Kasutatud fondid</vt:lpstr>
      </vt:variant>
      <vt:variant>
        <vt:i4>5</vt:i4>
      </vt:variant>
      <vt:variant>
        <vt:lpstr>Kujundus</vt:lpstr>
      </vt:variant>
      <vt:variant>
        <vt:i4>1</vt:i4>
      </vt:variant>
      <vt:variant>
        <vt:lpstr>Slaidipealkirjad</vt:lpstr>
      </vt:variant>
      <vt:variant>
        <vt:i4>9</vt:i4>
      </vt:variant>
    </vt:vector>
  </HeadingPairs>
  <TitlesOfParts>
    <vt:vector size="15" baseType="lpstr">
      <vt:lpstr>Arial</vt:lpstr>
      <vt:lpstr>Calibri</vt:lpstr>
      <vt:lpstr>Times New Roman</vt:lpstr>
      <vt:lpstr>Trebuchet MS</vt:lpstr>
      <vt:lpstr>Wingdings 3</vt:lpstr>
      <vt:lpstr>Tahk</vt:lpstr>
      <vt:lpstr>Matk „Elurikkust hoides“</vt:lpstr>
      <vt:lpstr>PowerPointi esitlus</vt:lpstr>
      <vt:lpstr>PowerPointi esitlus</vt:lpstr>
      <vt:lpstr>    Kooli  ees kasvas suur tamm, mille juures proovisime mängida mängu, et oleme ka nagu puud, kasvame suureks ja õõtsume tuule käes.  </vt:lpstr>
      <vt:lpstr>Edasi, teel parki nägime palju huvitavat: erilise kujuga puutüvesid, puhkevaid pungi,</vt:lpstr>
      <vt:lpstr>esimesi kevadlilli – lumikellukesi ja märtsikellukesi.</vt:lpstr>
      <vt:lpstr>Pargis kasvas palju erinevaid puid ja põõsaid.   Mõned olid juba vanad ja samblaga kaetud. </vt:lpstr>
      <vt:lpstr>Õpetaja kõneles, kuidas väga palju annab elurikkuse heaks teha tegemata jättes: metsi raiumata jättes, mõttetut tarbimist piirates. </vt:lpstr>
      <vt:lpstr>PowerPointi esitlus</vt:lpstr>
    </vt:vector>
  </TitlesOfParts>
  <Company>JKHK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PowerPointi esitlus</dc:title>
  <dc:creator>Veve Kallasaru</dc:creator>
  <cp:lastModifiedBy>Veve Kallasaru</cp:lastModifiedBy>
  <cp:revision>3</cp:revision>
  <dcterms:created xsi:type="dcterms:W3CDTF">2020-03-22T14:04:49Z</dcterms:created>
  <dcterms:modified xsi:type="dcterms:W3CDTF">2020-03-22T14:33:28Z</dcterms:modified>
</cp:coreProperties>
</file>